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  <p:sldMasterId id="2147483660" r:id="rId2"/>
    <p:sldMasterId id="2147483799" r:id="rId3"/>
    <p:sldMasterId id="2147483810" r:id="rId4"/>
    <p:sldMasterId id="2147483885" r:id="rId5"/>
  </p:sldMasterIdLst>
  <p:notesMasterIdLst>
    <p:notesMasterId r:id="rId20"/>
  </p:notesMasterIdLst>
  <p:handoutMasterIdLst>
    <p:handoutMasterId r:id="rId21"/>
  </p:handoutMasterIdLst>
  <p:sldIdLst>
    <p:sldId id="521" r:id="rId6"/>
    <p:sldId id="537" r:id="rId7"/>
    <p:sldId id="538" r:id="rId8"/>
    <p:sldId id="539" r:id="rId9"/>
    <p:sldId id="540" r:id="rId10"/>
    <p:sldId id="541" r:id="rId11"/>
    <p:sldId id="542" r:id="rId12"/>
    <p:sldId id="543" r:id="rId13"/>
    <p:sldId id="544" r:id="rId14"/>
    <p:sldId id="545" r:id="rId15"/>
    <p:sldId id="546" r:id="rId16"/>
    <p:sldId id="547" r:id="rId17"/>
    <p:sldId id="549" r:id="rId18"/>
    <p:sldId id="53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wa, Marek" initials="NM" lastIdx="0" clrIdx="0">
    <p:extLst/>
  </p:cmAuthor>
  <p:cmAuthor id="2" name="Nawa, Marek" initials="NM [2]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CB"/>
    <a:srgbClr val="262626"/>
    <a:srgbClr val="141414"/>
    <a:srgbClr val="0B367A"/>
    <a:srgbClr val="0071FA"/>
    <a:srgbClr val="006CFA"/>
    <a:srgbClr val="0067FA"/>
    <a:srgbClr val="005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12" autoAdjust="0"/>
    <p:restoredTop sz="75044" autoAdjust="0"/>
  </p:normalViewPr>
  <p:slideViewPr>
    <p:cSldViewPr snapToGrid="0">
      <p:cViewPr varScale="1">
        <p:scale>
          <a:sx n="133" d="100"/>
          <a:sy n="133" d="100"/>
        </p:scale>
        <p:origin x="-175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30560"/>
    </p:cViewPr>
  </p:sorterViewPr>
  <p:notesViewPr>
    <p:cSldViewPr snapToGrid="0">
      <p:cViewPr varScale="1">
        <p:scale>
          <a:sx n="121" d="100"/>
          <a:sy n="121" d="100"/>
        </p:scale>
        <p:origin x="386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1FABA-4D23-404A-9371-948324E92C90}" type="datetimeFigureOut">
              <a:rPr lang="de-DE" smtClean="0"/>
              <a:t>07.03.17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3B7EE-497E-E04B-8B0E-2539696FBE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7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FC3ED-BE9A-4023-99C5-F930E274BAB0}" type="datetimeFigureOut">
              <a:rPr lang="en-US" smtClean="0"/>
              <a:t>07.03.17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7CEAA-D318-4FEA-8471-B1D3D2953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0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darmowa</a:t>
            </a:r>
            <a:r>
              <a:rPr lang="en-US"/>
              <a:t> </a:t>
            </a:r>
            <a:r>
              <a:rPr lang="en-US" err="1"/>
              <a:t>konferencja</a:t>
            </a:r>
          </a:p>
          <a:p>
            <a:r>
              <a:rPr lang="en-US"/>
              <a:t>- </a:t>
            </a:r>
            <a:r>
              <a:rPr lang="en-US" err="1"/>
              <a:t>znane</a:t>
            </a:r>
            <a:r>
              <a:rPr lang="en-US"/>
              <a:t> </a:t>
            </a:r>
            <a:r>
              <a:rPr lang="en-US" err="1"/>
              <a:t>osoby</a:t>
            </a:r>
            <a:r>
              <a:rPr lang="en-US"/>
              <a:t> w </a:t>
            </a:r>
            <a:r>
              <a:rPr lang="en-US" err="1"/>
              <a:t>swiecie</a:t>
            </a:r>
            <a:r>
              <a:rPr lang="en-US"/>
              <a:t> IT</a:t>
            </a:r>
          </a:p>
          <a:p>
            <a:r>
              <a:rPr lang="en-US"/>
              <a:t>- </a:t>
            </a:r>
            <a:r>
              <a:rPr lang="en-US" err="1"/>
              <a:t>po</a:t>
            </a:r>
            <a:r>
              <a:rPr lang="en-US"/>
              <a:t> </a:t>
            </a:r>
            <a:r>
              <a:rPr lang="en-US" err="1"/>
              <a:t>pracy</a:t>
            </a:r>
            <a:r>
              <a:rPr lang="en-US"/>
              <a:t> /</a:t>
            </a:r>
            <a:r>
              <a:rPr lang="en-US" err="1"/>
              <a:t>studiach,start</a:t>
            </a:r>
            <a:r>
              <a:rPr lang="en-US"/>
              <a:t> 17:30</a:t>
            </a:r>
          </a:p>
          <a:p>
            <a:r>
              <a:rPr lang="en-US"/>
              <a:t> -</a:t>
            </a:r>
            <a:r>
              <a:rPr lang="en-US" err="1"/>
              <a:t>nie</a:t>
            </a:r>
            <a:r>
              <a:rPr lang="en-US"/>
              <a:t> </a:t>
            </a:r>
            <a:r>
              <a:rPr lang="en-US" err="1"/>
              <a:t>tyko</a:t>
            </a:r>
            <a:r>
              <a:rPr lang="en-US"/>
              <a:t> </a:t>
            </a:r>
            <a:r>
              <a:rPr lang="en-US" err="1"/>
              <a:t>prezentacje</a:t>
            </a:r>
            <a:r>
              <a:rPr lang="en-US"/>
              <a:t> </a:t>
            </a:r>
            <a:r>
              <a:rPr lang="en-US" err="1"/>
              <a:t>techniczne</a:t>
            </a:r>
            <a:r>
              <a:rPr lang="en-US"/>
              <a:t> (</a:t>
            </a:r>
            <a:r>
              <a:rPr lang="en-US" err="1"/>
              <a:t>np.Scrum</a:t>
            </a:r>
            <a:r>
              <a:rPr lang="en-US"/>
              <a:t>)</a:t>
            </a:r>
          </a:p>
          <a:p>
            <a:r>
              <a:rPr lang="en-US"/>
              <a:t>- 1 </a:t>
            </a:r>
            <a:r>
              <a:rPr lang="en-US" err="1"/>
              <a:t>konferencja</a:t>
            </a:r>
            <a:r>
              <a:rPr lang="en-US"/>
              <a:t> 1 </a:t>
            </a:r>
            <a:r>
              <a:rPr lang="en-US" err="1"/>
              <a:t>kwietniu,nastepna</a:t>
            </a:r>
            <a:r>
              <a:rPr lang="en-US"/>
              <a:t> w </a:t>
            </a:r>
            <a:r>
              <a:rPr lang="en-US" err="1"/>
              <a:t>czerwcu</a:t>
            </a:r>
            <a:r>
              <a:rPr lang="en-US"/>
              <a:t>.</a:t>
            </a:r>
          </a:p>
          <a:p>
            <a:r>
              <a:rPr lang="en-US"/>
              <a:t>- </a:t>
            </a:r>
            <a:r>
              <a:rPr lang="en-US" err="1"/>
              <a:t>obserwujcie</a:t>
            </a:r>
            <a:r>
              <a:rPr lang="en-US"/>
              <a:t> </a:t>
            </a:r>
            <a:r>
              <a:rPr lang="en-US" err="1"/>
              <a:t>nas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FB I </a:t>
            </a:r>
            <a:r>
              <a:rPr lang="en-US" err="1"/>
              <a:t>nasza</a:t>
            </a:r>
            <a:r>
              <a:rPr lang="en-US"/>
              <a:t> </a:t>
            </a:r>
            <a:r>
              <a:rPr lang="en-US" err="1"/>
              <a:t>strone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4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sap.com/corporate-en/legal/copyright/index.epx" TargetMode="External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1481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5079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0626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8818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0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1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2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6290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5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355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69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619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0919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3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810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13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30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17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1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Bild 19" descr="(y)_blue_transparent.png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1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2520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4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4257259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8255425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4241024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8240136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56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72288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6285481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3255736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6269560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idx="12" hasCustomPrompt="1"/>
          </p:nvPr>
        </p:nvSpPr>
        <p:spPr bwMode="gray">
          <a:xfrm>
            <a:off x="9298673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4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9283383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5385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900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723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877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324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/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4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5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51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259094" y="1200044"/>
            <a:ext cx="11348711" cy="4846765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7286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7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0116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5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6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744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9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9925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61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989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0497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1" cy="23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1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 </a:t>
            </a:r>
            <a:r>
              <a:rPr lang="de-DE" sz="1300" u="none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hlinkClick r:id="rId2"/>
              </a:rPr>
              <a:t>for additional trademark information and notices.</a:t>
            </a:r>
            <a:endParaRPr lang="en-US" sz="1300" u="none" dirty="0" smtClean="0">
              <a:solidFill>
                <a:srgbClr val="00000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59094" y="238708"/>
            <a:ext cx="10761600" cy="41540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defTabSz="1218960"/>
            <a:r>
              <a:rPr lang="en-US" sz="2700" b="1" dirty="0" smtClean="0">
                <a:solidFill>
                  <a:srgbClr val="606669"/>
                </a:solidFill>
                <a:latin typeface="+mn-lt"/>
              </a:rPr>
              <a:t>© 2016 SAP SE or an SAP affiliate company. All rights reserved.</a:t>
            </a:r>
            <a:endParaRPr lang="de-DE" sz="21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8958313" y="6258941"/>
            <a:ext cx="3023904" cy="309923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04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6185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062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9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832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3500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2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985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80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5476" y="4319078"/>
            <a:ext cx="11301212" cy="1008000"/>
          </a:xfrm>
        </p:spPr>
        <p:txBody>
          <a:bodyPr anchor="b" anchorCtr="0">
            <a:noAutofit/>
          </a:bodyPr>
          <a:lstStyle>
            <a:lvl1pPr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</a:t>
            </a:r>
            <a:br>
              <a:rPr lang="en-US" sz="4000" dirty="0" smtClean="0"/>
            </a:br>
            <a:r>
              <a:rPr lang="en-US" sz="4000" dirty="0" smtClean="0"/>
              <a:t>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5476" y="5526013"/>
            <a:ext cx="113012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" name="Bild 13" descr="graphic_2016_example_colo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5" y="497573"/>
            <a:ext cx="11587134" cy="3862378"/>
          </a:xfrm>
          <a:prstGeom prst="rect">
            <a:avLst/>
          </a:prstGeom>
        </p:spPr>
      </p:pic>
      <p:pic>
        <p:nvPicPr>
          <p:cNvPr id="15" name="Bild 14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588" y="261059"/>
            <a:ext cx="1814310" cy="3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1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13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678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4" Type="http://schemas.microsoft.com/office/2007/relationships/hdphoto" Target="../media/hdphoto1.wdp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microsoft.com/office/2007/relationships/hdphoto" Target="../media/hdphoto1.wdp"/><Relationship Id="rId17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g"/><Relationship Id="rId12" Type="http://schemas.openxmlformats.org/officeDocument/2006/relationships/image" Target="../media/image3.png"/><Relationship Id="rId13" Type="http://schemas.microsoft.com/office/2007/relationships/hdphoto" Target="../media/hdphoto1.wdp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theme" Target="../theme/theme3.xml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theme" Target="../theme/theme4.xml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theme" Target="../theme/theme5.xml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microsoft.com/office/2007/relationships/hdphoto" Target="../media/hdphoto1.wdp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1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848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00" r:id="rId3"/>
    <p:sldLayoutId id="2147483801" r:id="rId4"/>
    <p:sldLayoutId id="2147483768" r:id="rId5"/>
    <p:sldLayoutId id="2147483770" r:id="rId6"/>
    <p:sldLayoutId id="2147483893" r:id="rId7"/>
    <p:sldLayoutId id="2147483871" r:id="rId8"/>
    <p:sldLayoutId id="2147483870" r:id="rId9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7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942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94" r:id="rId2"/>
    <p:sldLayoutId id="2147483877" r:id="rId3"/>
    <p:sldLayoutId id="2147483766" r:id="rId4"/>
    <p:sldLayoutId id="2147483797" r:id="rId5"/>
    <p:sldLayoutId id="2147483776" r:id="rId6"/>
    <p:sldLayoutId id="2147483796" r:id="rId7"/>
    <p:sldLayoutId id="2147483679" r:id="rId8"/>
    <p:sldLayoutId id="2147483892" r:id="rId9"/>
    <p:sldLayoutId id="2147483878" r:id="rId10"/>
    <p:sldLayoutId id="2147483764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ackground2014.jpg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664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03" r:id="rId2"/>
    <p:sldLayoutId id="2147483804" r:id="rId3"/>
    <p:sldLayoutId id="2147483805" r:id="rId4"/>
    <p:sldLayoutId id="2147483806" r:id="rId5"/>
    <p:sldLayoutId id="2147483884" r:id="rId6"/>
    <p:sldLayoutId id="2147483808" r:id="rId7"/>
    <p:sldLayoutId id="2147483872" r:id="rId8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4" y="1210301"/>
            <a:ext cx="11670203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d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9" name="image9.png"/>
          <p:cNvPicPr/>
          <p:nvPr userDrawn="1"/>
        </p:nvPicPr>
        <p:blipFill>
          <a:blip r:embed="rId12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62489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cxnSp>
        <p:nvCxnSpPr>
          <p:cNvPr id="1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73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74" r:id="rId2"/>
    <p:sldLayoutId id="2147483875" r:id="rId3"/>
    <p:sldLayoutId id="2147483820" r:id="rId4"/>
    <p:sldLayoutId id="2147483876" r:id="rId5"/>
    <p:sldLayoutId id="2147483821" r:id="rId6"/>
    <p:sldLayoutId id="2147483882" r:id="rId7"/>
    <p:sldLayoutId id="2147483827" r:id="rId8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8868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1218868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8868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738" indent="-241235" algn="l" defTabSz="1218868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596737" indent="-237001" algn="l" defTabSz="1218868" rtl="0" eaLnBrk="1" latinLnBrk="0" hangingPunct="1">
        <a:spcBef>
          <a:spcPts val="560"/>
        </a:spcBef>
        <a:buClr>
          <a:schemeClr val="accent2"/>
        </a:buClr>
        <a:buSzPct val="100000"/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835858" indent="-239119" algn="l" defTabSz="1218868" rtl="0" eaLnBrk="1" latinLnBrk="0" hangingPunct="1">
        <a:spcBef>
          <a:spcPts val="336"/>
        </a:spcBef>
        <a:buClr>
          <a:schemeClr val="accent2"/>
        </a:buClr>
        <a:buSzPct val="100000"/>
        <a:buFont typeface="Courier New" pitchFamily="49" charset="0"/>
        <a:buChar char="o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879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13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4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6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34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6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9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318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9" r:id="rId2"/>
    <p:sldLayoutId id="2147483890" r:id="rId3"/>
    <p:sldLayoutId id="2147483891" r:id="rId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3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png"/><Relationship Id="rId3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8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0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894" y="448250"/>
            <a:ext cx="7452930" cy="4950875"/>
          </a:xfrm>
          <a:prstGeom prst="rect">
            <a:avLst/>
          </a:prstGeom>
        </p:spPr>
      </p:pic>
      <p:pic>
        <p:nvPicPr>
          <p:cNvPr id="3" name="Bild 3" descr="SAP_Hybris_white_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54" y="5697415"/>
            <a:ext cx="4186600" cy="10466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406019" y="4363366"/>
            <a:ext cx="5100950" cy="1008000"/>
          </a:xfrm>
        </p:spPr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32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I fell in love with system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647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>
                <a:solidFill>
                  <a:schemeClr val="accent1"/>
                </a:solidFill>
              </a:rPr>
              <a:t>Live coding workshop!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14" name="Content Placeholder 13" descr="LJZGn9C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97" r="-4297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14844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presenters</a:t>
            </a:r>
            <a:endParaRPr lang="en-US" dirty="0"/>
          </a:p>
        </p:txBody>
      </p:sp>
      <p:pic>
        <p:nvPicPr>
          <p:cNvPr id="13" name="Content Placeholder 12" descr="Zrzut ekranu 2017-02-01 o 11.19.42.png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76" b="-8576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IMG_0107.jpg"/>
          <p:cNvPicPr>
            <a:picLocks noGrp="1" noChangeAspect="1"/>
          </p:cNvPicPr>
          <p:nvPr>
            <p:ph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26" r="-3726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251300" y="5182896"/>
            <a:ext cx="163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Adam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Wałach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0909" y="5185879"/>
            <a:ext cx="189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Jakub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Błaszczyk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35610" y="5185880"/>
            <a:ext cx="1877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Artur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Fijałkowski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7669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Hackin</a:t>
            </a:r>
            <a:r>
              <a:rPr lang="en-US"/>
              <a:t>' Gliwice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03434" y="1809571"/>
            <a:ext cx="8069166" cy="46166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3434" y="3054375"/>
            <a:ext cx="9379806" cy="46166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  <p:pic>
        <p:nvPicPr>
          <p:cNvPr id="3" name="Picture 2" descr="Screen Shot 2017-02-28 at 08.21.02[1]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838" y="904875"/>
            <a:ext cx="2663825" cy="52210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56011" y="1228725"/>
            <a:ext cx="8069166" cy="4708981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Pierwsza</a:t>
            </a:r>
            <a:r>
              <a:rPr lang="en-US" sz="2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konferencja</a:t>
            </a:r>
            <a:r>
              <a:rPr lang="en-US" sz="2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  4 </a:t>
            </a:r>
            <a:r>
              <a:rPr lang="en-US" sz="2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Kwietnia</a:t>
            </a:r>
            <a:r>
              <a:rPr lang="en-US" sz="2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2017, start 17:30</a:t>
            </a:r>
            <a:endParaRPr lang="en-US" sz="2400" kern="0">
              <a:solidFill>
                <a:srgbClr val="FFFFFF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How we have created 360 client customer view using graph, </a:t>
            </a:r>
            <a:r>
              <a:rPr lang="en-US" sz="2400" kern="0" err="1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nosql</a:t>
            </a:r>
            <a:r>
              <a:rPr lang="en-US" sz="2400" ker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and microservice architecture</a:t>
            </a:r>
            <a:endParaRPr lang="en-US" sz="2400" kern="0">
              <a:ea typeface="Arial Unicode MS" pitchFamily="34" charset="-128"/>
              <a:cs typeface="Arial Unicode MS" pitchFamily="34" charset="-128"/>
            </a:endParaRPr>
          </a:p>
          <a:p>
            <a:pPr lvl="1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400" kern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Kolejne</a:t>
            </a:r>
            <a:r>
              <a:rPr lang="en-US" sz="2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 </a:t>
            </a:r>
            <a:r>
              <a:rPr lang="en-US" sz="2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wydarzenia</a:t>
            </a:r>
            <a:r>
              <a:rPr lang="en-US" sz="2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 </a:t>
            </a:r>
            <a:r>
              <a:rPr lang="en-US" sz="2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jeszcze</a:t>
            </a:r>
            <a:r>
              <a:rPr lang="en-US" sz="2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w </a:t>
            </a:r>
            <a:r>
              <a:rPr lang="en-US" sz="2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tym</a:t>
            </a:r>
            <a:r>
              <a:rPr lang="en-US" sz="2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roku</a:t>
            </a: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Picture 4" descr="File:&lt;strong&gt;Facebook&lt;/strong&gt; icon 2013.sv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750" y="3778250"/>
            <a:ext cx="502865" cy="508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45569" y="3764516"/>
            <a:ext cx="2948330" cy="4603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 err="1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Hackin</a:t>
            </a:r>
            <a:r>
              <a:rPr lang="en-US" sz="2400" b="1" ker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' Gliwice</a:t>
            </a:r>
          </a:p>
        </p:txBody>
      </p:sp>
      <p:pic>
        <p:nvPicPr>
          <p:cNvPr id="12" name="Picture 11" descr="File:Web-&lt;strong&gt;browser&lt;/strong&gt;-openclipart.svg - 維基百科，自由的 ...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985" y="4361180"/>
            <a:ext cx="789455" cy="7955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45175" y="4476750"/>
            <a:ext cx="5165544" cy="4619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http://hackingliwice.pl</a:t>
            </a:r>
            <a:endParaRPr lang="en-US" sz="2400" b="1" kern="0">
              <a:solidFill>
                <a:srgbClr val="F0AB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3992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EC_piece_02.pn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99" y="284550"/>
            <a:ext cx="8809762" cy="617506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92092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</a:t>
            </a:r>
            <a:r>
              <a:rPr lang="de-DE" sz="4800" b="1" kern="0" dirty="0" smtClea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SAP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358074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HYBRIS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14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Vs.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2736" y="3426145"/>
            <a:ext cx="421140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Wants the newest software available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Cares for speed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Thinks about software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Usability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2900" y="3487181"/>
            <a:ext cx="3698448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Wants the most tested software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Cares for stability	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Thinks about hardware and OS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Security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" name="Content Placeholder 2" descr="Fijałkowski - FPR_2551_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19" r="-21719"/>
          <a:stretch>
            <a:fillRect/>
          </a:stretch>
        </p:blipFill>
        <p:spPr>
          <a:xfrm>
            <a:off x="8021080" y="715587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359786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839" y="715114"/>
            <a:ext cx="2539947" cy="2539947"/>
          </a:xfrm>
        </p:spPr>
      </p:pic>
      <p:sp>
        <p:nvSpPr>
          <p:cNvPr id="2" name="Rounded Rectangular Callout 1"/>
          <p:cNvSpPr/>
          <p:nvPr/>
        </p:nvSpPr>
        <p:spPr bwMode="gray">
          <a:xfrm>
            <a:off x="840592" y="3645419"/>
            <a:ext cx="3472007" cy="1708504"/>
          </a:xfrm>
          <a:prstGeom prst="wedgeRoundRectCallout">
            <a:avLst>
              <a:gd name="adj1" fmla="val -22938"/>
              <a:gd name="adj2" fmla="val -68516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I need the Lib_hiper_stuff-0.3.2-beta</a:t>
            </a: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library on my server!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Rounded Rectangular Callout 2"/>
          <p:cNvSpPr/>
          <p:nvPr/>
        </p:nvSpPr>
        <p:spPr bwMode="gray">
          <a:xfrm>
            <a:off x="8944988" y="3672827"/>
            <a:ext cx="2859837" cy="2329779"/>
          </a:xfrm>
          <a:prstGeom prst="wedgeRoundRectCallout">
            <a:avLst>
              <a:gd name="adj1" fmla="val 21942"/>
              <a:gd name="adj2" fmla="val -75878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 descr="cleese_n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381" y="3867331"/>
            <a:ext cx="2597665" cy="18703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72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233" y="715114"/>
            <a:ext cx="2539947" cy="2539947"/>
          </a:xfrm>
        </p:spPr>
      </p:pic>
      <p:sp>
        <p:nvSpPr>
          <p:cNvPr id="2" name="Rounded Rectangular Callout 1"/>
          <p:cNvSpPr/>
          <p:nvPr/>
        </p:nvSpPr>
        <p:spPr bwMode="gray">
          <a:xfrm>
            <a:off x="840592" y="3645419"/>
            <a:ext cx="3472007" cy="2951052"/>
          </a:xfrm>
          <a:prstGeom prst="wedgeRoundRectCallout">
            <a:avLst>
              <a:gd name="adj1" fmla="val -22938"/>
              <a:gd name="adj2" fmla="val -68516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Rounded Rectangular Callout 2"/>
          <p:cNvSpPr/>
          <p:nvPr/>
        </p:nvSpPr>
        <p:spPr bwMode="gray">
          <a:xfrm>
            <a:off x="6834374" y="3535781"/>
            <a:ext cx="4321736" cy="1050685"/>
          </a:xfrm>
          <a:prstGeom prst="wedgeRoundRectCallout">
            <a:avLst>
              <a:gd name="adj1" fmla="val 21942"/>
              <a:gd name="adj2" fmla="val -75878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pl-PL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Hey, I </a:t>
            </a:r>
            <a:r>
              <a:rPr kumimoji="0" lang="pl-PL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need</a:t>
            </a:r>
            <a:r>
              <a:rPr kumimoji="0" lang="pl-PL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to </a:t>
            </a:r>
            <a:r>
              <a:rPr kumimoji="0" lang="pl-PL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take</a:t>
            </a:r>
            <a:r>
              <a:rPr kumimoji="0" lang="pl-PL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pl-PL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your</a:t>
            </a:r>
            <a:r>
              <a:rPr kumimoji="0" lang="pl-PL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pl-PL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server</a:t>
            </a:r>
            <a:r>
              <a:rPr kumimoji="0" lang="pl-PL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pl-PL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offline</a:t>
            </a:r>
            <a:r>
              <a:rPr kumimoji="0" lang="pl-PL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for </a:t>
            </a:r>
            <a:r>
              <a:rPr kumimoji="0" lang="pl-PL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maintance</a:t>
            </a:r>
            <a:r>
              <a:rPr kumimoji="0" lang="mr-IN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ounded Rectangular Callout 12"/>
          <p:cNvSpPr/>
          <p:nvPr/>
        </p:nvSpPr>
        <p:spPr bwMode="gray">
          <a:xfrm>
            <a:off x="7117616" y="4833148"/>
            <a:ext cx="4321736" cy="1050685"/>
          </a:xfrm>
          <a:prstGeom prst="wedgeRoundRectCallout">
            <a:avLst>
              <a:gd name="adj1" fmla="val 19828"/>
              <a:gd name="adj2" fmla="val -93269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Maybe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an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hour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downtime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, max</a:t>
            </a:r>
            <a:endParaRPr lang="en-US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Picture 4" descr="office_n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42" y="3854250"/>
            <a:ext cx="3048000" cy="248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24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saved us?</a:t>
            </a:r>
            <a:br>
              <a:rPr lang="en-US" dirty="0" smtClean="0"/>
            </a:br>
            <a:r>
              <a:rPr lang="en-US" dirty="0" smtClean="0"/>
              <a:t>(From hitting each other with a keyboard)</a:t>
            </a:r>
            <a:endParaRPr lang="en-US" dirty="0"/>
          </a:p>
        </p:txBody>
      </p:sp>
      <p:pic>
        <p:nvPicPr>
          <p:cNvPr id="10" name="Content Placeholder 9" descr="virtualiz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82" r="-184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97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84" y="715114"/>
            <a:ext cx="2539947" cy="2539947"/>
          </a:xfrm>
        </p:spPr>
      </p:pic>
      <p:sp>
        <p:nvSpPr>
          <p:cNvPr id="3" name="Rounded Rectangular Callout 2"/>
          <p:cNvSpPr/>
          <p:nvPr/>
        </p:nvSpPr>
        <p:spPr bwMode="gray">
          <a:xfrm>
            <a:off x="8944988" y="3745918"/>
            <a:ext cx="2722785" cy="2265824"/>
          </a:xfrm>
          <a:prstGeom prst="wedgeRoundRectCallout">
            <a:avLst>
              <a:gd name="adj1" fmla="val 21942"/>
              <a:gd name="adj2" fmla="val -75878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Rounded Rectangular Callout 10"/>
          <p:cNvSpPr/>
          <p:nvPr/>
        </p:nvSpPr>
        <p:spPr bwMode="gray">
          <a:xfrm>
            <a:off x="3341165" y="3660773"/>
            <a:ext cx="3472007" cy="968456"/>
          </a:xfrm>
          <a:prstGeom prst="wedgeRoundRectCallout">
            <a:avLst>
              <a:gd name="adj1" fmla="val -71885"/>
              <a:gd name="adj2" fmla="val -110969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I need a new machine with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ounded Rectangular Callout 11"/>
          <p:cNvSpPr/>
          <p:nvPr/>
        </p:nvSpPr>
        <p:spPr bwMode="gray">
          <a:xfrm>
            <a:off x="4215377" y="2333079"/>
            <a:ext cx="3472007" cy="968456"/>
          </a:xfrm>
          <a:prstGeom prst="wedgeRoundRectCallout">
            <a:avLst>
              <a:gd name="adj1" fmla="val -84254"/>
              <a:gd name="adj2" fmla="val 23937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And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this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project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requires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this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library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ounded Rectangular Callout 12"/>
          <p:cNvSpPr/>
          <p:nvPr/>
        </p:nvSpPr>
        <p:spPr bwMode="gray">
          <a:xfrm>
            <a:off x="2330258" y="5253805"/>
            <a:ext cx="3472007" cy="968456"/>
          </a:xfrm>
          <a:prstGeom prst="wedgeRoundRectCallout">
            <a:avLst>
              <a:gd name="adj1" fmla="val -47674"/>
              <a:gd name="adj2" fmla="val -256252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Oh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, a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new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database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that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Rounded Rectangular Callout 13"/>
          <p:cNvSpPr/>
          <p:nvPr/>
        </p:nvSpPr>
        <p:spPr bwMode="gray">
          <a:xfrm>
            <a:off x="3341522" y="847147"/>
            <a:ext cx="3472007" cy="968456"/>
          </a:xfrm>
          <a:prstGeom prst="wedgeRoundRectCallout">
            <a:avLst>
              <a:gd name="adj1" fmla="val -52938"/>
              <a:gd name="adj2" fmla="val 153182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I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need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a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new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version of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" name="Picture 14" descr="StarTrek-mindblown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056" y="3910374"/>
            <a:ext cx="2445485" cy="1927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75906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4927" y="449176"/>
            <a:ext cx="11163700" cy="756000"/>
          </a:xfrm>
        </p:spPr>
        <p:txBody>
          <a:bodyPr/>
          <a:lstStyle/>
          <a:p>
            <a:pPr algn="ctr"/>
            <a:r>
              <a:rPr lang="en-US" dirty="0" smtClean="0"/>
              <a:t>What saved us?</a:t>
            </a:r>
            <a:br>
              <a:rPr lang="en-US" dirty="0" smtClean="0"/>
            </a:br>
            <a:r>
              <a:rPr lang="en-US" dirty="0" smtClean="0"/>
              <a:t> (from a lot of manual work)</a:t>
            </a:r>
            <a:endParaRPr lang="en-US" dirty="0"/>
          </a:p>
        </p:txBody>
      </p:sp>
      <p:pic>
        <p:nvPicPr>
          <p:cNvPr id="3" name="Content Placeholder 2" descr="cod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00" b="98300" l="2100" r="98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0418" r="-70418"/>
          <a:stretch>
            <a:fillRect/>
          </a:stretch>
        </p:blipFill>
        <p:spPr/>
      </p:pic>
      <p:sp>
        <p:nvSpPr>
          <p:cNvPr id="7" name="Title 5"/>
          <p:cNvSpPr txBox="1">
            <a:spLocks/>
          </p:cNvSpPr>
          <p:nvPr/>
        </p:nvSpPr>
        <p:spPr bwMode="gray">
          <a:xfrm>
            <a:off x="512000" y="5242860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Infrastructure as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50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1474" y="284721"/>
            <a:ext cx="11163700" cy="756000"/>
          </a:xfrm>
        </p:spPr>
        <p:txBody>
          <a:bodyPr/>
          <a:lstStyle/>
          <a:p>
            <a:pPr algn="ctr"/>
            <a:r>
              <a:rPr lang="en-US" dirty="0" smtClean="0"/>
              <a:t>Our new tools</a:t>
            </a:r>
            <a:endParaRPr lang="en-US" dirty="0"/>
          </a:p>
        </p:txBody>
      </p:sp>
      <p:pic>
        <p:nvPicPr>
          <p:cNvPr id="10" name="Content Placeholder 9" descr="docker-vagran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25" b="-11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3082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Vagrant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Making VMs great again!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2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AP Hybris Title Slides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AP Hybris Black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AP Hybris Blu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AP Hybris Whit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AP Hybris Yellow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1953</TotalTime>
  <Words>163</Words>
  <Application>Microsoft Macintosh PowerPoint</Application>
  <PresentationFormat>Custom</PresentationFormat>
  <Paragraphs>56</Paragraphs>
  <Slides>14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SAP Hybris Title Slides</vt:lpstr>
      <vt:lpstr>SAP Hybris Black</vt:lpstr>
      <vt:lpstr>SAP Hybris Blue</vt:lpstr>
      <vt:lpstr>SAP Hybris White</vt:lpstr>
      <vt:lpstr>SAP Hybris Yellow</vt:lpstr>
      <vt:lpstr>DevOps Community</vt:lpstr>
      <vt:lpstr>Developer vs. Admin</vt:lpstr>
      <vt:lpstr>Developer vs. Admin</vt:lpstr>
      <vt:lpstr>Developer vs. Admin</vt:lpstr>
      <vt:lpstr>What saved us? (From hitting each other with a keyboard)</vt:lpstr>
      <vt:lpstr>Developer vs. Admin</vt:lpstr>
      <vt:lpstr>What saved us?  (from a lot of manual work)</vt:lpstr>
      <vt:lpstr>Our new tools</vt:lpstr>
      <vt:lpstr>Vagrant</vt:lpstr>
      <vt:lpstr>Docker</vt:lpstr>
      <vt:lpstr>Live coding workshop!</vt:lpstr>
      <vt:lpstr>Your presenters</vt:lpstr>
      <vt:lpstr>Hackin' Gliwice</vt:lpstr>
      <vt:lpstr>PowerPoint Presentation</vt:lpstr>
    </vt:vector>
  </TitlesOfParts>
  <Manager/>
  <Company>hybris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summit2015</dc:title>
  <dc:subject/>
  <dc:creator/>
  <cp:keywords/>
  <dc:description/>
  <cp:lastModifiedBy>SAP SAP</cp:lastModifiedBy>
  <cp:revision>387</cp:revision>
  <dcterms:created xsi:type="dcterms:W3CDTF">2014-07-14T15:12:49Z</dcterms:created>
  <dcterms:modified xsi:type="dcterms:W3CDTF">2017-03-07T15:39:01Z</dcterms:modified>
  <cp:category/>
</cp:coreProperties>
</file>